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61" r:id="rId24"/>
    <p:sldId id="26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EEC42C5-BB0B-0C43-982C-7C2FCB49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27179"/>
            <a:ext cx="3653718" cy="8778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B988A8-4752-914D-B13F-120DFF04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54058"/>
            <a:ext cx="3653718" cy="13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1D8340-8F0E-F142-94B6-47E0118F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" y="1396535"/>
            <a:ext cx="3341254" cy="2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FB7C7B-ADA1-EF41-8487-1CBF2B41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557412"/>
            <a:ext cx="4013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753</Words>
  <Application>Microsoft Macintosh PowerPoint</Application>
  <PresentationFormat>On-screen Show (16:9)</PresentationFormat>
  <Paragraphs>112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v3(Trello screenshot)</vt:lpstr>
      <vt:lpstr>Component 3 version 3 -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13</cp:revision>
  <dcterms:modified xsi:type="dcterms:W3CDTF">2022-02-22T20:30:40Z</dcterms:modified>
</cp:coreProperties>
</file>